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308" r:id="rId15"/>
    <p:sldId id="267" r:id="rId16"/>
    <p:sldId id="305" r:id="rId17"/>
    <p:sldId id="292" r:id="rId18"/>
    <p:sldId id="304" r:id="rId19"/>
    <p:sldId id="270" r:id="rId20"/>
    <p:sldId id="272" r:id="rId21"/>
    <p:sldId id="302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09/03/2023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</a:t>
            </a:r>
            <a:r>
              <a:rPr lang="en-GB" dirty="0"/>
              <a:t> (f</a:t>
            </a:r>
            <a:r>
              <a:rPr lang="en-DE" dirty="0"/>
              <a:t>eature engineering for ML models also kind of symbolic knowledge representation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10435</TotalTime>
  <Words>2295</Words>
  <Application>Microsoft Office PowerPoint</Application>
  <PresentationFormat>Widescreen</PresentationFormat>
  <Paragraphs>383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258</cp:revision>
  <dcterms:created xsi:type="dcterms:W3CDTF">2022-07-11T13:02:20Z</dcterms:created>
  <dcterms:modified xsi:type="dcterms:W3CDTF">2023-09-03T08:59:29Z</dcterms:modified>
</cp:coreProperties>
</file>